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20D35-D1F7-4D72-BD7A-D0656375D163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FAEA-50BF-4C8C-8D7D-2CBF749A5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9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20D35-D1F7-4D72-BD7A-D0656375D163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FAEA-50BF-4C8C-8D7D-2CBF749A5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2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20D35-D1F7-4D72-BD7A-D0656375D163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FAEA-50BF-4C8C-8D7D-2CBF749A5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20D35-D1F7-4D72-BD7A-D0656375D163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FAEA-50BF-4C8C-8D7D-2CBF749A5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4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20D35-D1F7-4D72-BD7A-D0656375D163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FAEA-50BF-4C8C-8D7D-2CBF749A5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6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20D35-D1F7-4D72-BD7A-D0656375D163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FAEA-50BF-4C8C-8D7D-2CBF749A5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556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20D35-D1F7-4D72-BD7A-D0656375D163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FAEA-50BF-4C8C-8D7D-2CBF749A5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55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20D35-D1F7-4D72-BD7A-D0656375D163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FAEA-50BF-4C8C-8D7D-2CBF749A5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4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20D35-D1F7-4D72-BD7A-D0656375D163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FAEA-50BF-4C8C-8D7D-2CBF749A5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5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20D35-D1F7-4D72-BD7A-D0656375D163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FAEA-50BF-4C8C-8D7D-2CBF749A5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5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20D35-D1F7-4D72-BD7A-D0656375D163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FAEA-50BF-4C8C-8D7D-2CBF749A5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20D35-D1F7-4D72-BD7A-D0656375D163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AFAEA-50BF-4C8C-8D7D-2CBF749A5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7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722194" y="196187"/>
            <a:ext cx="7467600" cy="5867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676400" y="46482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534242" y="3091787"/>
            <a:ext cx="3714158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672988" y="4572000"/>
            <a:ext cx="5566012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956509" y="5611897"/>
            <a:ext cx="123097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Producers</a:t>
            </a:r>
            <a:endParaRPr lang="en-US" sz="2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02713" y="4309646"/>
            <a:ext cx="4506562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Primary Consumers</a:t>
            </a:r>
            <a:endParaRPr lang="en-US" sz="1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638978" y="2860210"/>
            <a:ext cx="1798441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Secondary Consumers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800625"/>
            <a:ext cx="1258485" cy="1007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912" y="4711614"/>
            <a:ext cx="129857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341" y="4889584"/>
            <a:ext cx="1145274" cy="1058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5" name="Straight Connector 24"/>
          <p:cNvCxnSpPr/>
          <p:nvPr/>
        </p:nvCxnSpPr>
        <p:spPr>
          <a:xfrm>
            <a:off x="3389046" y="1905000"/>
            <a:ext cx="21735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Rectangle 1024"/>
          <p:cNvSpPr/>
          <p:nvPr/>
        </p:nvSpPr>
        <p:spPr>
          <a:xfrm>
            <a:off x="5268717" y="626477"/>
            <a:ext cx="1794209" cy="338554"/>
          </a:xfrm>
          <a:prstGeom prst="rect">
            <a:avLst/>
          </a:prstGeom>
          <a:solidFill>
            <a:schemeClr val="accent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Tertiary Consumers</a:t>
            </a:r>
            <a:endParaRPr lang="en-US" sz="1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030" name="Straight Arrow Connector 1029"/>
          <p:cNvCxnSpPr/>
          <p:nvPr/>
        </p:nvCxnSpPr>
        <p:spPr>
          <a:xfrm flipH="1">
            <a:off x="5307030" y="1024354"/>
            <a:ext cx="255570" cy="3472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05870"/>
            <a:ext cx="544976" cy="52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497" y="3421363"/>
            <a:ext cx="1026175" cy="76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994" y="3352379"/>
            <a:ext cx="1106606" cy="81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113" y="3343877"/>
            <a:ext cx="78886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621" y="2098518"/>
            <a:ext cx="721180" cy="632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181" y="2111909"/>
            <a:ext cx="775543" cy="61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239" y="1409135"/>
            <a:ext cx="679086" cy="455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169" y="818253"/>
            <a:ext cx="604031" cy="483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8" y="1371600"/>
            <a:ext cx="652804" cy="486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0" name="Rectangle 1039"/>
          <p:cNvSpPr/>
          <p:nvPr/>
        </p:nvSpPr>
        <p:spPr>
          <a:xfrm>
            <a:off x="7543800" y="4732549"/>
            <a:ext cx="17427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100%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41" name="Rectangle 1040"/>
          <p:cNvSpPr/>
          <p:nvPr/>
        </p:nvSpPr>
        <p:spPr>
          <a:xfrm>
            <a:off x="6409037" y="3296124"/>
            <a:ext cx="28648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10%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42" name="Rectangle 1041"/>
          <p:cNvSpPr/>
          <p:nvPr/>
        </p:nvSpPr>
        <p:spPr>
          <a:xfrm>
            <a:off x="6022256" y="1936880"/>
            <a:ext cx="10406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1%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43" name="Rectangle 1042"/>
          <p:cNvSpPr/>
          <p:nvPr/>
        </p:nvSpPr>
        <p:spPr>
          <a:xfrm>
            <a:off x="5377785" y="935092"/>
            <a:ext cx="1576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0.1%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44" name="Rectangle 1043"/>
          <p:cNvSpPr/>
          <p:nvPr/>
        </p:nvSpPr>
        <p:spPr>
          <a:xfrm>
            <a:off x="372197" y="424713"/>
            <a:ext cx="260840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Original </a:t>
            </a:r>
          </a:p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Pyramid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69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Your User Name</dc:creator>
  <cp:lastModifiedBy>Your User Name</cp:lastModifiedBy>
  <cp:revision>3</cp:revision>
  <dcterms:created xsi:type="dcterms:W3CDTF">2012-12-18T04:33:59Z</dcterms:created>
  <dcterms:modified xsi:type="dcterms:W3CDTF">2012-12-18T05:03:30Z</dcterms:modified>
</cp:coreProperties>
</file>