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8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5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4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4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7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1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8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6DA4-69DC-446A-B883-E4DCE5FEB2A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21AF-ABCA-43FD-B215-3497862D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437" y="685800"/>
            <a:ext cx="1928884" cy="154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38" y="3988915"/>
            <a:ext cx="1020099" cy="98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28" y="5382069"/>
            <a:ext cx="1470051" cy="117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34827"/>
            <a:ext cx="1381125" cy="12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984309" y="4736164"/>
            <a:ext cx="609600" cy="467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70942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37" y="2663730"/>
            <a:ext cx="1143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719387" y="3673309"/>
            <a:ext cx="114300" cy="222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937" y="3243619"/>
            <a:ext cx="1423988" cy="1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V="1">
            <a:off x="1229437" y="4081772"/>
            <a:ext cx="364472" cy="109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63856"/>
            <a:ext cx="1333500" cy="88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>
            <a:off x="1411673" y="4648200"/>
            <a:ext cx="1746648" cy="87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92253" y="2971800"/>
            <a:ext cx="1893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86200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66800" y="2362200"/>
            <a:ext cx="162637" cy="301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429000" y="2362200"/>
            <a:ext cx="914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59" y="3491372"/>
            <a:ext cx="1318426" cy="98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36" name="Straight Arrow Connector 1035"/>
          <p:cNvCxnSpPr/>
          <p:nvPr/>
        </p:nvCxnSpPr>
        <p:spPr>
          <a:xfrm flipH="1" flipV="1">
            <a:off x="2727279" y="4511579"/>
            <a:ext cx="1082721" cy="1259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/>
          <p:cNvCxnSpPr/>
          <p:nvPr/>
        </p:nvCxnSpPr>
        <p:spPr>
          <a:xfrm flipH="1" flipV="1">
            <a:off x="2512931" y="5141260"/>
            <a:ext cx="3583069" cy="497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Arrow Connector 1039"/>
          <p:cNvCxnSpPr/>
          <p:nvPr/>
        </p:nvCxnSpPr>
        <p:spPr>
          <a:xfrm flipH="1" flipV="1">
            <a:off x="2438400" y="4511579"/>
            <a:ext cx="74531" cy="629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Connector 1047"/>
          <p:cNvCxnSpPr/>
          <p:nvPr/>
        </p:nvCxnSpPr>
        <p:spPr>
          <a:xfrm flipV="1">
            <a:off x="2939226" y="4826419"/>
            <a:ext cx="2623374" cy="81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Straight Arrow Connector 1049"/>
          <p:cNvCxnSpPr/>
          <p:nvPr/>
        </p:nvCxnSpPr>
        <p:spPr>
          <a:xfrm flipV="1">
            <a:off x="5562600" y="4551240"/>
            <a:ext cx="0" cy="275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1" name="Picture 12" descr="https://encrypted-tbn0.gstatic.com/images?q=tbn:ANd9GcRIva-Btq2VKu0IHUL0po3jvceiIeu0Qn2qQ1L5ZuME0-_jbEfR7Q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80210"/>
            <a:ext cx="1447800" cy="96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7" name="Straight Connector 1056"/>
          <p:cNvCxnSpPr/>
          <p:nvPr/>
        </p:nvCxnSpPr>
        <p:spPr>
          <a:xfrm flipV="1">
            <a:off x="3158321" y="4478919"/>
            <a:ext cx="3661579" cy="1388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Straight Arrow Connector 1058"/>
          <p:cNvCxnSpPr/>
          <p:nvPr/>
        </p:nvCxnSpPr>
        <p:spPr>
          <a:xfrm flipV="1">
            <a:off x="6819900" y="3784481"/>
            <a:ext cx="0" cy="69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0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971800"/>
            <a:ext cx="1211477" cy="181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62" name="Straight Arrow Connector 1061"/>
          <p:cNvCxnSpPr/>
          <p:nvPr/>
        </p:nvCxnSpPr>
        <p:spPr>
          <a:xfrm flipV="1">
            <a:off x="7477125" y="4968923"/>
            <a:ext cx="219075" cy="517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Straight Arrow Connector 1065"/>
          <p:cNvCxnSpPr/>
          <p:nvPr/>
        </p:nvCxnSpPr>
        <p:spPr>
          <a:xfrm flipV="1">
            <a:off x="3224925" y="4511579"/>
            <a:ext cx="4361737" cy="1563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7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98" y="460683"/>
            <a:ext cx="2324763" cy="174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69" name="Straight Arrow Connector 1068"/>
          <p:cNvCxnSpPr/>
          <p:nvPr/>
        </p:nvCxnSpPr>
        <p:spPr>
          <a:xfrm flipV="1">
            <a:off x="5405793" y="2362200"/>
            <a:ext cx="0" cy="881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Straight Arrow Connector 1070"/>
          <p:cNvCxnSpPr/>
          <p:nvPr/>
        </p:nvCxnSpPr>
        <p:spPr>
          <a:xfrm flipH="1" flipV="1">
            <a:off x="6400800" y="2230444"/>
            <a:ext cx="152400" cy="282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Straight Arrow Connector 1072"/>
          <p:cNvCxnSpPr/>
          <p:nvPr/>
        </p:nvCxnSpPr>
        <p:spPr>
          <a:xfrm flipH="1" flipV="1">
            <a:off x="7477125" y="2046128"/>
            <a:ext cx="981075" cy="756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07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User Name</dc:creator>
  <cp:lastModifiedBy>Your User Name</cp:lastModifiedBy>
  <cp:revision>3</cp:revision>
  <dcterms:created xsi:type="dcterms:W3CDTF">2012-12-18T03:39:07Z</dcterms:created>
  <dcterms:modified xsi:type="dcterms:W3CDTF">2012-12-18T04:17:25Z</dcterms:modified>
</cp:coreProperties>
</file>